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28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2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4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2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4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9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2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3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2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2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8462-34F2-45B4-B285-7939D180F229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6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____________ </a:t>
            </a:r>
            <a:r>
              <a:rPr lang="en-US" smtClean="0"/>
              <a:t>Clase </a:t>
            </a:r>
            <a:r>
              <a:rPr lang="en-US" smtClean="0"/>
              <a:t>601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Proposito</a:t>
            </a:r>
            <a:r>
              <a:rPr lang="en-US" dirty="0" smtClean="0"/>
              <a:t> 49: </a:t>
            </a:r>
            <a:r>
              <a:rPr lang="en-US" b="1" dirty="0" smtClean="0"/>
              <a:t>ROMPECABEZAS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181600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i="1" dirty="0" err="1"/>
              <a:t>W</a:t>
            </a:r>
            <a:r>
              <a:rPr lang="es-ES_tradnl" altLang="en-US" i="1" dirty="0" err="1" smtClean="0"/>
              <a:t>ith</a:t>
            </a:r>
            <a:r>
              <a:rPr lang="es-ES_tradnl" altLang="en-US" i="1" dirty="0" smtClean="0"/>
              <a:t> a </a:t>
            </a:r>
            <a:r>
              <a:rPr lang="es-ES_tradnl" altLang="en-US" i="1" dirty="0" err="1" smtClean="0"/>
              <a:t>partner</a:t>
            </a:r>
            <a:r>
              <a:rPr lang="es-ES_tradnl" altLang="en-US" i="1" dirty="0" smtClean="0"/>
              <a:t>; complete </a:t>
            </a:r>
            <a:r>
              <a:rPr lang="es-ES_tradnl" altLang="en-US" i="1" dirty="0" err="1" smtClean="0"/>
              <a:t>with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correct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form</a:t>
            </a:r>
            <a:r>
              <a:rPr lang="es-ES_tradnl" altLang="en-US" i="1" dirty="0" smtClean="0"/>
              <a:t> of TENER &amp; </a:t>
            </a:r>
            <a:r>
              <a:rPr lang="es-ES_tradnl" altLang="en-US" i="1" dirty="0" err="1" smtClean="0"/>
              <a:t>answer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question</a:t>
            </a:r>
            <a:r>
              <a:rPr lang="es-ES_tradnl" altLang="en-US" i="1" dirty="0" smtClean="0"/>
              <a:t>:</a:t>
            </a:r>
            <a:endParaRPr lang="es-ES_tradnl" altLang="en-US" i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chemeClr val="hlink"/>
                </a:solidFill>
              </a:rPr>
              <a:t>¿Cuántos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923134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 Clase 601 Proposito 49: ROMPECABEZAS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cp:lastPrinted>2015-01-21T18:24:40Z</cp:lastPrinted>
  <dcterms:created xsi:type="dcterms:W3CDTF">2015-01-21T18:13:21Z</dcterms:created>
  <dcterms:modified xsi:type="dcterms:W3CDTF">2015-01-29T16:11:59Z</dcterms:modified>
</cp:coreProperties>
</file>